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56" r:id="rId3"/>
    <p:sldId id="306" r:id="rId4"/>
    <p:sldId id="291" r:id="rId5"/>
    <p:sldId id="290" r:id="rId6"/>
    <p:sldId id="288" r:id="rId7"/>
    <p:sldId id="289" r:id="rId8"/>
    <p:sldId id="293" r:id="rId9"/>
    <p:sldId id="292" r:id="rId10"/>
    <p:sldId id="294" r:id="rId11"/>
    <p:sldId id="307" r:id="rId12"/>
    <p:sldId id="296" r:id="rId13"/>
    <p:sldId id="297" r:id="rId14"/>
    <p:sldId id="258" r:id="rId15"/>
    <p:sldId id="300" r:id="rId16"/>
    <p:sldId id="266" r:id="rId17"/>
    <p:sldId id="283" r:id="rId18"/>
    <p:sldId id="284" r:id="rId19"/>
    <p:sldId id="285" r:id="rId20"/>
    <p:sldId id="272" r:id="rId21"/>
    <p:sldId id="273" r:id="rId22"/>
    <p:sldId id="274" r:id="rId23"/>
    <p:sldId id="267" r:id="rId24"/>
    <p:sldId id="275" r:id="rId25"/>
    <p:sldId id="276" r:id="rId26"/>
    <p:sldId id="268" r:id="rId27"/>
    <p:sldId id="277" r:id="rId28"/>
    <p:sldId id="278" r:id="rId29"/>
    <p:sldId id="269" r:id="rId30"/>
    <p:sldId id="279" r:id="rId31"/>
    <p:sldId id="280" r:id="rId32"/>
    <p:sldId id="270" r:id="rId33"/>
    <p:sldId id="281" r:id="rId34"/>
    <p:sldId id="282" r:id="rId35"/>
    <p:sldId id="301" r:id="rId36"/>
    <p:sldId id="265" r:id="rId37"/>
    <p:sldId id="264" r:id="rId38"/>
    <p:sldId id="263" r:id="rId39"/>
    <p:sldId id="302" r:id="rId40"/>
    <p:sldId id="303" r:id="rId41"/>
    <p:sldId id="308" r:id="rId42"/>
    <p:sldId id="310" r:id="rId43"/>
    <p:sldId id="312" r:id="rId44"/>
    <p:sldId id="313" r:id="rId45"/>
    <p:sldId id="304" r:id="rId46"/>
    <p:sldId id="305" r:id="rId47"/>
    <p:sldId id="295" r:id="rId48"/>
    <p:sldId id="309" r:id="rId49"/>
    <p:sldId id="311" r:id="rId50"/>
    <p:sldId id="257" r:id="rId51"/>
    <p:sldId id="262" r:id="rId52"/>
    <p:sldId id="260" r:id="rId53"/>
    <p:sldId id="259" r:id="rId54"/>
    <p:sldId id="261" r:id="rId55"/>
    <p:sldId id="286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>
      <p:cViewPr>
        <p:scale>
          <a:sx n="99" d="100"/>
          <a:sy n="99" d="100"/>
        </p:scale>
        <p:origin x="-1072" y="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53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5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96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3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3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75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3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80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13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39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23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F0D08-7FA4-4716-A7B5-DDF3C6A6C383}" type="datetimeFigureOut">
              <a:rPr lang="pt-BR" smtClean="0"/>
              <a:t>11/02/15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F9C7-ABF8-4FD8-8346-86696FBC51B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23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90178" y="2921169"/>
            <a:ext cx="6563656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err="1" smtClean="0">
                <a:solidFill>
                  <a:schemeClr val="bg1"/>
                </a:solidFill>
              </a:rPr>
              <a:t>Comunicação</a:t>
            </a:r>
            <a:r>
              <a:rPr lang="en-US" sz="6000" b="1" dirty="0" smtClean="0">
                <a:solidFill>
                  <a:schemeClr val="bg1"/>
                </a:solidFill>
              </a:rPr>
              <a:t> Visual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2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30" y="0"/>
            <a:ext cx="5374739" cy="685800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300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 bwMode="auto">
          <a:xfrm>
            <a:off x="171450" y="1050520"/>
            <a:ext cx="8801100" cy="475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4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950" y="1076323"/>
            <a:ext cx="12325350" cy="4600578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414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0" y="2514599"/>
            <a:ext cx="8764360" cy="182880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5" name="Conector reto 4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25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/>
          <a:stretch/>
        </p:blipFill>
        <p:spPr>
          <a:xfrm>
            <a:off x="-1129608" y="0"/>
            <a:ext cx="10864158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89522" y="2921169"/>
            <a:ext cx="196496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Cores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08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/>
          <a:stretch/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Morte</a:t>
            </a:r>
            <a:r>
              <a:rPr lang="en-US" sz="3600" dirty="0" smtClean="0"/>
              <a:t>, </a:t>
            </a:r>
            <a:r>
              <a:rPr lang="en-US" sz="3600" dirty="0" err="1" smtClean="0"/>
              <a:t>luto</a:t>
            </a:r>
            <a:r>
              <a:rPr lang="en-US" sz="3600" dirty="0" smtClean="0"/>
              <a:t>, </a:t>
            </a:r>
            <a:r>
              <a:rPr lang="en-US" sz="3600" dirty="0" err="1" smtClean="0"/>
              <a:t>elegância</a:t>
            </a:r>
            <a:r>
              <a:rPr lang="en-US" sz="3600" dirty="0" smtClean="0"/>
              <a:t>, </a:t>
            </a:r>
            <a:r>
              <a:rPr lang="en-US" sz="3600" dirty="0" err="1" smtClean="0"/>
              <a:t>seriedade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5177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193" r="46849" b="4947"/>
          <a:stretch/>
        </p:blipFill>
        <p:spPr>
          <a:xfrm>
            <a:off x="-2264319" y="0"/>
            <a:ext cx="13672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7291" t="9438" r="50569" b="5790"/>
          <a:stretch/>
        </p:blipFill>
        <p:spPr>
          <a:xfrm>
            <a:off x="0" y="0"/>
            <a:ext cx="9144000" cy="73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689810"/>
            <a:ext cx="9144000" cy="80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8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04" y="1252308"/>
            <a:ext cx="3509192" cy="4353384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H="1">
            <a:off x="4995778" y="1020016"/>
            <a:ext cx="704848" cy="600075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4805276" y="719979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Design de Interface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486525" y="1542416"/>
            <a:ext cx="17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Design </a:t>
            </a:r>
            <a:r>
              <a:rPr lang="en-US" dirty="0" err="1" smtClean="0">
                <a:solidFill>
                  <a:schemeClr val="bg1"/>
                </a:solidFill>
              </a:rPr>
              <a:t>Interativo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1" name="Conector de seta reta 20"/>
          <p:cNvCxnSpPr>
            <a:stCxn id="20" idx="1"/>
          </p:cNvCxnSpPr>
          <p:nvPr/>
        </p:nvCxnSpPr>
        <p:spPr>
          <a:xfrm flipH="1">
            <a:off x="4857751" y="1727082"/>
            <a:ext cx="1628774" cy="57042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7277100" y="2917269"/>
            <a:ext cx="113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Fotografia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5" name="Conector de seta reta 24"/>
          <p:cNvCxnSpPr>
            <a:stCxn id="24" idx="1"/>
          </p:cNvCxnSpPr>
          <p:nvPr/>
        </p:nvCxnSpPr>
        <p:spPr>
          <a:xfrm flipH="1">
            <a:off x="5672138" y="3101935"/>
            <a:ext cx="1604962" cy="11328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7277100" y="4019014"/>
            <a:ext cx="1534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Arquitetura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 </a:t>
            </a:r>
            <a:r>
              <a:rPr lang="en-US" dirty="0" err="1" smtClean="0">
                <a:solidFill>
                  <a:schemeClr val="bg1"/>
                </a:solidFill>
              </a:rPr>
              <a:t>Informação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9" name="Conector de seta reta 28"/>
          <p:cNvCxnSpPr>
            <a:stCxn id="28" idx="1"/>
          </p:cNvCxnSpPr>
          <p:nvPr/>
        </p:nvCxnSpPr>
        <p:spPr>
          <a:xfrm flipH="1" flipV="1">
            <a:off x="5672138" y="4316968"/>
            <a:ext cx="1604962" cy="25212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>
            <a:off x="2196167" y="125360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2715861" y="1466017"/>
            <a:ext cx="1265548" cy="179188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/>
          <p:cNvSpPr txBox="1"/>
          <p:nvPr/>
        </p:nvSpPr>
        <p:spPr>
          <a:xfrm>
            <a:off x="1696645" y="229028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PHP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1" name="Conector de seta reta 40"/>
          <p:cNvCxnSpPr/>
          <p:nvPr/>
        </p:nvCxnSpPr>
        <p:spPr>
          <a:xfrm>
            <a:off x="2262826" y="2474950"/>
            <a:ext cx="1718583" cy="2382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/>
          <p:cNvSpPr txBox="1"/>
          <p:nvPr/>
        </p:nvSpPr>
        <p:spPr>
          <a:xfrm>
            <a:off x="1807846" y="4665345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4" name="Conector de seta reta 43"/>
          <p:cNvCxnSpPr/>
          <p:nvPr/>
        </p:nvCxnSpPr>
        <p:spPr>
          <a:xfrm flipV="1">
            <a:off x="2524125" y="4160041"/>
            <a:ext cx="1098139" cy="505304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1789190" y="30257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C#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2206384" y="3215223"/>
            <a:ext cx="1142251" cy="7755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/>
          <p:cNvSpPr txBox="1"/>
          <p:nvPr/>
        </p:nvSpPr>
        <p:spPr>
          <a:xfrm>
            <a:off x="1957023" y="5710541"/>
            <a:ext cx="223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Visualização</a:t>
            </a:r>
            <a:r>
              <a:rPr lang="en-US" dirty="0" smtClean="0">
                <a:solidFill>
                  <a:schemeClr val="bg1"/>
                </a:solidFill>
              </a:rPr>
              <a:t> de dados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60" name="Conector de seta reta 59"/>
          <p:cNvCxnSpPr/>
          <p:nvPr/>
        </p:nvCxnSpPr>
        <p:spPr>
          <a:xfrm flipV="1">
            <a:off x="3348635" y="5067532"/>
            <a:ext cx="668295" cy="654453"/>
          </a:xfrm>
          <a:prstGeom prst="straightConnector1">
            <a:avLst/>
          </a:prstGeom>
          <a:ln cmpd="sng">
            <a:solidFill>
              <a:schemeClr val="bg1"/>
            </a:solidFill>
            <a:prstDash val="dash"/>
            <a:round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9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Paixão</a:t>
            </a:r>
            <a:r>
              <a:rPr lang="en-US" sz="3600" dirty="0" smtClean="0"/>
              <a:t>, </a:t>
            </a:r>
            <a:r>
              <a:rPr lang="en-US" sz="3600" dirty="0" err="1" smtClean="0"/>
              <a:t>amor</a:t>
            </a:r>
            <a:r>
              <a:rPr lang="en-US" sz="3600" dirty="0" smtClean="0"/>
              <a:t>, </a:t>
            </a:r>
            <a:r>
              <a:rPr lang="en-US" sz="3600" dirty="0" err="1" smtClean="0"/>
              <a:t>alerta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6345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Paixão</a:t>
            </a:r>
            <a:r>
              <a:rPr lang="en-US" sz="3600" dirty="0" smtClean="0"/>
              <a:t>, </a:t>
            </a:r>
            <a:r>
              <a:rPr lang="en-US" sz="3600" dirty="0" err="1" smtClean="0"/>
              <a:t>amor</a:t>
            </a:r>
            <a:r>
              <a:rPr lang="en-US" sz="3600" dirty="0" smtClean="0"/>
              <a:t>, </a:t>
            </a:r>
            <a:r>
              <a:rPr lang="en-US" sz="3600" dirty="0" err="1" smtClean="0"/>
              <a:t>alerta</a:t>
            </a:r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918" t="9045" r="66812" b="5781"/>
          <a:stretch/>
        </p:blipFill>
        <p:spPr>
          <a:xfrm>
            <a:off x="0" y="-122831"/>
            <a:ext cx="9184868" cy="73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004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Energia</a:t>
            </a:r>
            <a:r>
              <a:rPr lang="en-US" sz="3600" dirty="0" smtClean="0"/>
              <a:t>, </a:t>
            </a:r>
            <a:r>
              <a:rPr lang="en-US" sz="3600" dirty="0" err="1" smtClean="0"/>
              <a:t>força</a:t>
            </a:r>
            <a:r>
              <a:rPr lang="en-US" sz="3600" dirty="0" smtClean="0"/>
              <a:t>, </a:t>
            </a:r>
            <a:r>
              <a:rPr lang="en-US" sz="3600" dirty="0" err="1" smtClean="0"/>
              <a:t>vitalidade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8544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9541" t="9237" r="55150" b="7714"/>
          <a:stretch/>
        </p:blipFill>
        <p:spPr>
          <a:xfrm>
            <a:off x="-465220" y="1"/>
            <a:ext cx="960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356" t="9438" r="51192" b="5790"/>
          <a:stretch/>
        </p:blipFill>
        <p:spPr>
          <a:xfrm>
            <a:off x="-16042" y="0"/>
            <a:ext cx="9168063" cy="72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Atenção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alegria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2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Esperança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saúde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725" y="-16042"/>
            <a:ext cx="10413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3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6" b="22337"/>
          <a:stretch>
            <a:fillRect/>
          </a:stretch>
        </p:blipFill>
        <p:spPr bwMode="auto">
          <a:xfrm>
            <a:off x="1" y="1738313"/>
            <a:ext cx="9144000" cy="329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12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3289" t="11684" r="54685" b="8036"/>
          <a:stretch/>
        </p:blipFill>
        <p:spPr>
          <a:xfrm>
            <a:off x="0" y="0"/>
            <a:ext cx="9237560" cy="70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5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952" t="9158" r="52044" b="10280"/>
          <a:stretch/>
        </p:blipFill>
        <p:spPr>
          <a:xfrm>
            <a:off x="0" y="0"/>
            <a:ext cx="9144000" cy="7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Harmonia, </a:t>
            </a:r>
            <a:r>
              <a:rPr lang="en-US" sz="3600" dirty="0" err="1" smtClean="0">
                <a:solidFill>
                  <a:schemeClr val="tx1"/>
                </a:solidFill>
              </a:rPr>
              <a:t>liberdade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tranquilidade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1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9542" t="9158" r="55622" b="6350"/>
          <a:stretch/>
        </p:blipFill>
        <p:spPr>
          <a:xfrm>
            <a:off x="-120314" y="0"/>
            <a:ext cx="9318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4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149"/>
            <a:ext cx="9144000" cy="77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uxograma: Processo 20"/>
          <p:cNvSpPr/>
          <p:nvPr/>
        </p:nvSpPr>
        <p:spPr>
          <a:xfrm>
            <a:off x="0" y="0"/>
            <a:ext cx="9144000" cy="6858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Paz, </a:t>
            </a:r>
            <a:r>
              <a:rPr lang="en-US" sz="3600" dirty="0" err="1" smtClean="0">
                <a:solidFill>
                  <a:schemeClr val="tx1"/>
                </a:solidFill>
              </a:rPr>
              <a:t>pureza</a:t>
            </a:r>
            <a:endParaRPr lang="pt-B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44806" y="2921169"/>
            <a:ext cx="245439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Gestalt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8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FECHAMENTO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52" y="2002240"/>
            <a:ext cx="2000296" cy="20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771650" y="1421644"/>
            <a:ext cx="5884744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8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771650" y="1421644"/>
            <a:ext cx="5884744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uxograma: Processo 2"/>
          <p:cNvSpPr/>
          <p:nvPr/>
        </p:nvSpPr>
        <p:spPr>
          <a:xfrm>
            <a:off x="1104900" y="742950"/>
            <a:ext cx="967048" cy="2495550"/>
          </a:xfrm>
          <a:prstGeom prst="flowChartProcess">
            <a:avLst/>
          </a:prstGeom>
          <a:noFill/>
          <a:ln w="635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409074" y="1399249"/>
            <a:ext cx="401052" cy="401052"/>
            <a:chOff x="209550" y="1390650"/>
            <a:chExt cx="476250" cy="476250"/>
          </a:xfrm>
        </p:grpSpPr>
        <p:cxnSp>
          <p:nvCxnSpPr>
            <p:cNvPr id="9" name="Conector reto 8"/>
            <p:cNvCxnSpPr/>
            <p:nvPr/>
          </p:nvCxnSpPr>
          <p:spPr>
            <a:xfrm flipV="1">
              <a:off x="209550" y="1390650"/>
              <a:ext cx="476250" cy="476250"/>
            </a:xfrm>
            <a:prstGeom prst="line">
              <a:avLst/>
            </a:prstGeom>
            <a:ln w="171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H="1" flipV="1">
              <a:off x="209550" y="1390650"/>
              <a:ext cx="447675" cy="476250"/>
            </a:xfrm>
            <a:prstGeom prst="line">
              <a:avLst/>
            </a:prstGeom>
            <a:ln w="171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61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7751"/>
            <a:ext cx="9144000" cy="93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5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1487606" y="574345"/>
            <a:ext cx="6168788" cy="454355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1487606" y="1421644"/>
            <a:ext cx="6168788" cy="832513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1487606" y="2649943"/>
            <a:ext cx="1903294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Processo 6"/>
          <p:cNvSpPr/>
          <p:nvPr/>
        </p:nvSpPr>
        <p:spPr>
          <a:xfrm>
            <a:off x="3926006" y="2649943"/>
            <a:ext cx="3730388" cy="3636557"/>
          </a:xfrm>
          <a:prstGeom prst="flowChart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563548" y="1655997"/>
            <a:ext cx="470585" cy="376058"/>
            <a:chOff x="563548" y="1655997"/>
            <a:chExt cx="470585" cy="376058"/>
          </a:xfrm>
        </p:grpSpPr>
        <p:cxnSp>
          <p:nvCxnSpPr>
            <p:cNvPr id="6" name="Conector reto 5"/>
            <p:cNvCxnSpPr/>
            <p:nvPr/>
          </p:nvCxnSpPr>
          <p:spPr>
            <a:xfrm>
              <a:off x="563548" y="1804946"/>
              <a:ext cx="227109" cy="227109"/>
            </a:xfrm>
            <a:prstGeom prst="line">
              <a:avLst/>
            </a:prstGeom>
            <a:ln w="171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flipV="1">
              <a:off x="672626" y="1655997"/>
              <a:ext cx="361507" cy="361507"/>
            </a:xfrm>
            <a:prstGeom prst="line">
              <a:avLst/>
            </a:prstGeom>
            <a:ln w="1714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93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0"/>
            <a:ext cx="4291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7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31303" r="9155"/>
          <a:stretch/>
        </p:blipFill>
        <p:spPr bwMode="auto">
          <a:xfrm>
            <a:off x="800101" y="1223963"/>
            <a:ext cx="7486650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PREGNANCIA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73000"/>
            <a:ext cx="1866900" cy="8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9" b="19411"/>
          <a:stretch/>
        </p:blipFill>
        <p:spPr>
          <a:xfrm>
            <a:off x="0" y="1962150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Processo 1"/>
          <p:cNvSpPr/>
          <p:nvPr/>
        </p:nvSpPr>
        <p:spPr>
          <a:xfrm>
            <a:off x="2825087" y="955343"/>
            <a:ext cx="3493827" cy="494049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88900" dir="228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25898" y="4722126"/>
            <a:ext cx="298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PROXIMIDADE</a:t>
            </a: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2028884"/>
            <a:ext cx="20002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899"/>
            <a:ext cx="9144000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314950" y="2587269"/>
            <a:ext cx="3371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Times" pitchFamily="18" charset="0"/>
              </a:rPr>
              <a:t>“Grids automaticamente aplicam múltiplas leis da Gestalt”</a:t>
            </a:r>
            <a:endParaRPr lang="pt-BR" sz="2800" dirty="0">
              <a:solidFill>
                <a:schemeClr val="bg1"/>
              </a:solidFill>
              <a:latin typeface="Times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4933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/>
          <a:stretch/>
        </p:blipFill>
        <p:spPr bwMode="auto">
          <a:xfrm>
            <a:off x="0" y="0"/>
            <a:ext cx="9144000" cy="52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014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765643" y="2921169"/>
            <a:ext cx="36127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Wireframe</a:t>
            </a:r>
            <a:endParaRPr lang="pt-B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832" y="0"/>
            <a:ext cx="969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8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51378" y="2240646"/>
            <a:ext cx="64280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 smtClean="0">
                <a:solidFill>
                  <a:schemeClr val="bg1"/>
                </a:solidFill>
              </a:rPr>
              <a:t>Wireframe</a:t>
            </a:r>
            <a:r>
              <a:rPr lang="pt-BR" sz="3200" dirty="0" smtClean="0">
                <a:solidFill>
                  <a:schemeClr val="bg1"/>
                </a:solidFill>
              </a:rPr>
              <a:t> é um esqueleto do site, que deve ser feito antes de iniciar a montagem do layout com cores e imagens."</a:t>
            </a:r>
          </a:p>
          <a:p>
            <a:r>
              <a:rPr lang="pt-BR" sz="3200" dirty="0" smtClean="0">
                <a:solidFill>
                  <a:schemeClr val="bg1"/>
                </a:solidFill>
              </a:rPr>
              <a:t>(</a:t>
            </a:r>
            <a:r>
              <a:rPr lang="pt-BR" sz="3200" dirty="0" err="1" smtClean="0">
                <a:solidFill>
                  <a:schemeClr val="bg1"/>
                </a:solidFill>
              </a:rPr>
              <a:t>Wikipedia</a:t>
            </a:r>
            <a:r>
              <a:rPr lang="pt-BR" sz="3200" dirty="0" smtClean="0">
                <a:solidFill>
                  <a:schemeClr val="bg1"/>
                </a:solidFill>
              </a:rPr>
              <a:t>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542197" y="501708"/>
            <a:ext cx="136447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dirty="0" smtClean="0">
                <a:solidFill>
                  <a:schemeClr val="accent1">
                    <a:lumMod val="75000"/>
                  </a:schemeClr>
                </a:solidFill>
              </a:rPr>
              <a:t>“</a:t>
            </a:r>
            <a:endParaRPr lang="pt-BR" sz="2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77970" y="4230806"/>
            <a:ext cx="136447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0" dirty="0" smtClean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pt-BR" sz="2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5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92" y="537190"/>
            <a:ext cx="5688416" cy="57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de cantos arredondados 4"/>
          <p:cNvSpPr/>
          <p:nvPr/>
        </p:nvSpPr>
        <p:spPr>
          <a:xfrm>
            <a:off x="559562" y="2770497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Wireframe</a:t>
            </a:r>
          </a:p>
          <a:p>
            <a:pPr algn="ctr"/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Papel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/Digital</a:t>
            </a:r>
            <a:endParaRPr lang="pt-BR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5254393" y="1433736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Protótipo</a:t>
            </a:r>
            <a:r>
              <a:rPr lang="en-US" sz="2800" dirty="0" smtClean="0"/>
              <a:t> </a:t>
            </a:r>
            <a:r>
              <a:rPr lang="en-US" sz="2800" dirty="0" err="1" smtClean="0"/>
              <a:t>Funcional</a:t>
            </a:r>
            <a:endParaRPr lang="en-US" sz="2800" dirty="0" smtClean="0"/>
          </a:p>
          <a:p>
            <a:pPr algn="ct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Html, CSS, </a:t>
            </a:r>
            <a:r>
              <a:rPr lang="en-US" sz="16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javaScript</a:t>
            </a:r>
            <a:endParaRPr lang="pt-BR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5254393" y="3847234"/>
            <a:ext cx="3166280" cy="13935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Protótipo</a:t>
            </a:r>
            <a:r>
              <a:rPr lang="en-US" sz="2800" dirty="0" smtClean="0"/>
              <a:t> de Alta </a:t>
            </a:r>
            <a:r>
              <a:rPr lang="en-US" sz="2800" dirty="0" err="1" smtClean="0"/>
              <a:t>Findelidade</a:t>
            </a:r>
            <a:endParaRPr lang="en-US" sz="2800" dirty="0" smtClean="0"/>
          </a:p>
          <a:p>
            <a:pPr algn="ct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Photoshop/Fireworks</a:t>
            </a:r>
            <a:endParaRPr lang="pt-BR" sz="16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Conector de seta reta 11"/>
          <p:cNvCxnSpPr>
            <a:stCxn id="5" idx="3"/>
            <a:endCxn id="10" idx="1"/>
          </p:cNvCxnSpPr>
          <p:nvPr/>
        </p:nvCxnSpPr>
        <p:spPr>
          <a:xfrm>
            <a:off x="3725842" y="3467252"/>
            <a:ext cx="1528551" cy="1076737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5" idx="3"/>
            <a:endCxn id="9" idx="1"/>
          </p:cNvCxnSpPr>
          <p:nvPr/>
        </p:nvCxnSpPr>
        <p:spPr>
          <a:xfrm flipV="1">
            <a:off x="3725842" y="2130491"/>
            <a:ext cx="1528551" cy="1336761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10" idx="0"/>
            <a:endCxn id="9" idx="2"/>
          </p:cNvCxnSpPr>
          <p:nvPr/>
        </p:nvCxnSpPr>
        <p:spPr>
          <a:xfrm flipV="1">
            <a:off x="6837533" y="2827246"/>
            <a:ext cx="0" cy="101998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6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de seta reta 11"/>
          <p:cNvCxnSpPr/>
          <p:nvPr/>
        </p:nvCxnSpPr>
        <p:spPr>
          <a:xfrm>
            <a:off x="3725842" y="3467252"/>
            <a:ext cx="1528551" cy="1076737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3725842" y="2130491"/>
            <a:ext cx="1528551" cy="1336761"/>
          </a:xfrm>
          <a:prstGeom prst="straightConnector1">
            <a:avLst/>
          </a:prstGeom>
          <a:ln w="635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6837533" y="2827246"/>
            <a:ext cx="0" cy="101998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902" y="0"/>
            <a:ext cx="10972800" cy="6858000"/>
          </a:xfrm>
          <a:prstGeom prst="rect">
            <a:avLst/>
          </a:prstGeom>
        </p:spPr>
      </p:pic>
      <p:sp>
        <p:nvSpPr>
          <p:cNvPr id="4" name="Fluxograma: Processo 3"/>
          <p:cNvSpPr/>
          <p:nvPr/>
        </p:nvSpPr>
        <p:spPr>
          <a:xfrm>
            <a:off x="3234523" y="1053754"/>
            <a:ext cx="5759352" cy="1009935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98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Conte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uma</a:t>
            </a:r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história</a:t>
            </a:r>
            <a:endParaRPr lang="pt-BR" sz="4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9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221" y="0"/>
            <a:ext cx="11340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" y="756805"/>
            <a:ext cx="9109757" cy="53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964"/>
            <a:ext cx="9144000" cy="47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60"/>
            <a:ext cx="9144000" cy="6111278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51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100900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676400" y="577205"/>
            <a:ext cx="6096000" cy="5703589"/>
            <a:chOff x="1676400" y="577205"/>
            <a:chExt cx="6096000" cy="5703589"/>
          </a:xfrm>
        </p:grpSpPr>
        <p:cxnSp>
          <p:nvCxnSpPr>
            <p:cNvPr id="6" name="Conector reto 5"/>
            <p:cNvCxnSpPr/>
            <p:nvPr/>
          </p:nvCxnSpPr>
          <p:spPr>
            <a:xfrm>
              <a:off x="1676400" y="577205"/>
              <a:ext cx="5703589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H="1">
              <a:off x="1676400" y="577205"/>
              <a:ext cx="6096000" cy="5703589"/>
            </a:xfrm>
            <a:prstGeom prst="line">
              <a:avLst/>
            </a:prstGeom>
            <a:ln w="187325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87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120</Words>
  <Application>Microsoft Macintosh PowerPoint</Application>
  <PresentationFormat>On-screen Show (4:3)</PresentationFormat>
  <Paragraphs>37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Santa Quiteria Figueiredo Leite</dc:creator>
  <cp:lastModifiedBy>Fabio Elisio Melo Nunes</cp:lastModifiedBy>
  <cp:revision>113</cp:revision>
  <dcterms:created xsi:type="dcterms:W3CDTF">2015-02-10T14:09:44Z</dcterms:created>
  <dcterms:modified xsi:type="dcterms:W3CDTF">2015-02-12T00:37:12Z</dcterms:modified>
</cp:coreProperties>
</file>